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57" r:id="rId3"/>
    <p:sldId id="281" r:id="rId4"/>
    <p:sldId id="259" r:id="rId5"/>
    <p:sldId id="270" r:id="rId6"/>
    <p:sldId id="273" r:id="rId7"/>
    <p:sldId id="277" r:id="rId8"/>
    <p:sldId id="284" r:id="rId9"/>
    <p:sldId id="28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FCD6A79-FADB-4167-AE70-F622B9403D18}">
          <p14:sldIdLst>
            <p14:sldId id="256"/>
            <p14:sldId id="257"/>
            <p14:sldId id="281"/>
            <p14:sldId id="259"/>
            <p14:sldId id="270"/>
            <p14:sldId id="275"/>
            <p14:sldId id="273"/>
            <p14:sldId id="277"/>
          </p14:sldIdLst>
        </p14:section>
        <p14:section name="Раздел без заголовка" id="{1683E678-DCF0-4C54-998A-2316ADD193CC}">
          <p14:sldIdLst>
            <p14:sldId id="28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2019-64C4-49FB-ADA2-009C7826F25B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237C-DC6A-4423-BD29-7699654C7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6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7DA8C4-3455-459F-A5ED-61B349FB87B6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ahnschrift SemiBold" pitchFamily="34" charset="0"/>
              </a:rPr>
              <a:t>МБОУ «</a:t>
            </a:r>
            <a:r>
              <a:rPr lang="ru-RU" dirty="0" err="1" smtClean="0">
                <a:solidFill>
                  <a:srgbClr val="FF0000"/>
                </a:solidFill>
                <a:latin typeface="Bahnschrift SemiBold" pitchFamily="34" charset="0"/>
              </a:rPr>
              <a:t>Пятихатская</a:t>
            </a:r>
            <a:r>
              <a:rPr lang="ru-RU" dirty="0" smtClean="0">
                <a:solidFill>
                  <a:srgbClr val="FF0000"/>
                </a:solidFill>
                <a:latin typeface="Bahnschrift SemiBold" pitchFamily="34" charset="0"/>
              </a:rPr>
              <a:t> школа имени С.Н.Бирюкова»</a:t>
            </a:r>
            <a:endParaRPr lang="ru-RU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lvl="1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«Приготовление школьного завтрака»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56992"/>
            <a:ext cx="3600400" cy="330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51802" y="5843907"/>
            <a:ext cx="465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9218" name="AutoShape 2" descr="C:\Users\%D0%94%D0%B5%D1%82%D1%81%D0%BA%D0%B8%D0%B9 %D1%81%D0%B0%D0%B4\Downloads\image-20-04-26-17-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C:\Users\%D0%94%D0%B5%D1%82%D1%81%D0%BA%D0%B8%D0%B9 %D1%81%D0%B0%D0%B4\Downloads\image-20-04-26-17-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C:\Users\%D0%94%D0%B5%D1%82%D1%81%D0%BA%D0%B8%D0%B9 %D1%81%D0%B0%D0%B4\Downloads\image-20-04-26-17-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utoShape 9" descr="C:\Users\%D0%94%D0%B5%D1%82%D1%81%D0%BA%D0%B8%D0%B9 %D1%81%D0%B0%D0%B4\Desktop\image-20-04-26-17-5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C:\Users\Детский сад\Downloads\inx960x640_1_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41682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9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85412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Горячее </a:t>
            </a:r>
            <a:r>
              <a:rPr lang="ru-RU" sz="2400" b="1" i="1" dirty="0">
                <a:solidFill>
                  <a:srgbClr val="C00000"/>
                </a:solidFill>
              </a:rPr>
              <a:t>питание детей во время пребывания в школе является одним из важных условий поддержания их здоровья </a:t>
            </a:r>
            <a:r>
              <a:rPr lang="ru-RU" sz="2400" b="1" i="1" dirty="0" smtClean="0">
                <a:solidFill>
                  <a:srgbClr val="C00000"/>
                </a:solidFill>
              </a:rPr>
              <a:t>,и </a:t>
            </a:r>
            <a:r>
              <a:rPr lang="ru-RU" sz="2400" b="1" i="1" dirty="0">
                <a:solidFill>
                  <a:srgbClr val="C00000"/>
                </a:solidFill>
              </a:rPr>
              <a:t>способности к эффективному </a:t>
            </a:r>
            <a:r>
              <a:rPr lang="ru-RU" sz="2400" b="1" i="1" dirty="0" smtClean="0">
                <a:solidFill>
                  <a:srgbClr val="C00000"/>
                </a:solidFill>
              </a:rPr>
              <a:t>обучению.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Хорошая </a:t>
            </a:r>
            <a:r>
              <a:rPr lang="ru-RU" sz="2400" b="1" i="1" dirty="0">
                <a:solidFill>
                  <a:srgbClr val="C00000"/>
                </a:solidFill>
              </a:rPr>
              <a:t>организация школьного питания ведёт к улучшению показателей уровня здоровья населения, и в первую </a:t>
            </a:r>
            <a:r>
              <a:rPr lang="ru-RU" sz="2400" b="1" i="1" dirty="0" smtClean="0">
                <a:solidFill>
                  <a:srgbClr val="C00000"/>
                </a:solidFill>
              </a:rPr>
              <a:t>очередь  </a:t>
            </a:r>
            <a:r>
              <a:rPr lang="ru-RU" sz="2400" b="1" i="1" dirty="0">
                <a:solidFill>
                  <a:srgbClr val="C00000"/>
                </a:solidFill>
              </a:rPr>
              <a:t>детей, </a:t>
            </a:r>
            <a:r>
              <a:rPr lang="ru-RU" sz="2400" b="1" i="1" dirty="0" smtClean="0">
                <a:solidFill>
                  <a:srgbClr val="C00000"/>
                </a:solidFill>
              </a:rPr>
              <a:t>учитывая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что </a:t>
            </a:r>
            <a:r>
              <a:rPr lang="ru-RU" sz="2400" b="1" i="1" dirty="0">
                <a:solidFill>
                  <a:srgbClr val="C00000"/>
                </a:solidFill>
              </a:rPr>
              <a:t>в </a:t>
            </a:r>
            <a:r>
              <a:rPr lang="ru-RU" sz="2400" b="1" i="1" dirty="0" smtClean="0">
                <a:solidFill>
                  <a:srgbClr val="C00000"/>
                </a:solidFill>
              </a:rPr>
              <a:t>школе  </a:t>
            </a:r>
            <a:r>
              <a:rPr lang="ru-RU" sz="2400" b="1" i="1" dirty="0">
                <a:solidFill>
                  <a:srgbClr val="C00000"/>
                </a:solidFill>
              </a:rPr>
              <a:t>они проводят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большую часть </a:t>
            </a:r>
            <a:r>
              <a:rPr lang="ru-RU" sz="2400" b="1" i="1" dirty="0">
                <a:solidFill>
                  <a:srgbClr val="C00000"/>
                </a:solidFill>
              </a:rPr>
              <a:t>своего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времени</a:t>
            </a:r>
            <a:r>
              <a:rPr lang="ru-RU" sz="2400" b="1" i="1" dirty="0">
                <a:solidFill>
                  <a:srgbClr val="C00000"/>
                </a:solidFill>
              </a:rPr>
              <a:t>.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Поэтому </a:t>
            </a:r>
            <a:r>
              <a:rPr lang="ru-RU" sz="2400" b="1" i="1" dirty="0">
                <a:solidFill>
                  <a:srgbClr val="C00000"/>
                </a:solidFill>
              </a:rPr>
              <a:t>питание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является одним </a:t>
            </a:r>
            <a:r>
              <a:rPr lang="ru-RU" sz="2400" b="1" i="1" dirty="0">
                <a:solidFill>
                  <a:srgbClr val="C00000"/>
                </a:solidFill>
              </a:rPr>
              <a:t>из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важных </a:t>
            </a:r>
            <a:r>
              <a:rPr lang="ru-RU" sz="2400" b="1" i="1" dirty="0">
                <a:solidFill>
                  <a:srgbClr val="C00000"/>
                </a:solidFill>
              </a:rPr>
              <a:t>факторов,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определяющих здоровье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подрастающего </a:t>
            </a:r>
            <a:r>
              <a:rPr lang="ru-RU" sz="2400" b="1" i="1" dirty="0">
                <a:solidFill>
                  <a:srgbClr val="C00000"/>
                </a:solidFill>
              </a:rPr>
              <a:t>поколения.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253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Школьное питание – залог здоровья</a:t>
            </a:r>
            <a:endParaRPr lang="ru-RU" alt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Детский сад\Desktop\image-20-04-26-16-48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770524" cy="2713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114800" cy="36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176464" cy="52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9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1593620"/>
              </p:ext>
            </p:extLst>
          </p:nvPr>
        </p:nvGraphicFramePr>
        <p:xfrm>
          <a:off x="539552" y="476672"/>
          <a:ext cx="8229600" cy="24536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D84C00"/>
                          </a:solidFill>
                          <a:effectLst/>
                        </a:rPr>
                        <a:t>Продукты</a:t>
                      </a:r>
                      <a:endParaRPr lang="ru-RU" dirty="0">
                        <a:effectLst/>
                      </a:endParaRPr>
                    </a:p>
                  </a:txBody>
                  <a:tcPr marL="142875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 smtClean="0">
                          <a:effectLst/>
                        </a:rPr>
                        <a:t>Рис- </a:t>
                      </a:r>
                      <a:r>
                        <a:rPr lang="ru-RU" dirty="0">
                          <a:effectLst/>
                        </a:rPr>
                        <a:t>1 стакан (220 г)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Вода - </a:t>
                      </a:r>
                      <a:r>
                        <a:rPr lang="ru-RU" dirty="0" smtClean="0">
                          <a:effectLst/>
                        </a:rPr>
                        <a:t>1 </a:t>
                      </a:r>
                      <a:r>
                        <a:rPr lang="ru-RU" dirty="0">
                          <a:effectLst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Молоко - </a:t>
                      </a:r>
                      <a:r>
                        <a:rPr lang="ru-RU" dirty="0" smtClean="0">
                          <a:effectLst/>
                        </a:rPr>
                        <a:t>1 </a:t>
                      </a:r>
                      <a:r>
                        <a:rPr lang="ru-RU" dirty="0">
                          <a:effectLst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Соль - 0,5 ч. ложки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Сахар - 1 ч. ложка (или по вкусу)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Масло сливочное - по вкусу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64088" y="3645024"/>
            <a:ext cx="3635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Рисовая  </a:t>
            </a:r>
            <a:r>
              <a:rPr lang="ru-RU" b="1" i="1" dirty="0">
                <a:solidFill>
                  <a:srgbClr val="C00000"/>
                </a:solidFill>
              </a:rPr>
              <a:t>каша на молоке - это вкусный и очень полезный завтрак.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Варить </a:t>
            </a:r>
            <a:r>
              <a:rPr lang="ru-RU" b="1" i="1" dirty="0" smtClean="0">
                <a:solidFill>
                  <a:srgbClr val="C00000"/>
                </a:solidFill>
              </a:rPr>
              <a:t>рисовую молочную </a:t>
            </a:r>
            <a:r>
              <a:rPr lang="ru-RU" b="1" i="1" dirty="0">
                <a:solidFill>
                  <a:srgbClr val="C00000"/>
                </a:solidFill>
              </a:rPr>
              <a:t>кашу довольно легко, а получается очень вкусно</a:t>
            </a:r>
            <a:r>
              <a:rPr lang="ru-RU" dirty="0"/>
              <a:t>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3429000"/>
            <a:ext cx="4978896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етский сад\Desktop\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4543150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34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3878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Процесс </a:t>
            </a:r>
            <a:r>
              <a:rPr lang="ru-RU" sz="2800" b="1" i="1" dirty="0" smtClean="0">
                <a:solidFill>
                  <a:srgbClr val="C00000"/>
                </a:solidFill>
              </a:rPr>
              <a:t>приготовления: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511135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Наливаем </a:t>
            </a:r>
            <a:r>
              <a:rPr lang="ru-RU" sz="2000" b="1" i="1" dirty="0">
                <a:solidFill>
                  <a:srgbClr val="C00000"/>
                </a:solidFill>
              </a:rPr>
              <a:t>в кастрюльку </a:t>
            </a:r>
            <a:r>
              <a:rPr lang="ru-RU" sz="2000" b="1" i="1" dirty="0" smtClean="0">
                <a:solidFill>
                  <a:srgbClr val="C00000"/>
                </a:solidFill>
              </a:rPr>
              <a:t>воду и молоко, и </a:t>
            </a:r>
            <a:r>
              <a:rPr lang="ru-RU" sz="2000" b="1" i="1" dirty="0">
                <a:solidFill>
                  <a:srgbClr val="C00000"/>
                </a:solidFill>
              </a:rPr>
              <a:t>доводим жидкость до </a:t>
            </a:r>
            <a:r>
              <a:rPr lang="ru-RU" sz="2000" b="1" i="1" dirty="0" smtClean="0">
                <a:solidFill>
                  <a:srgbClr val="C00000"/>
                </a:solidFill>
              </a:rPr>
              <a:t>кипения.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88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5245121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После закипания молока, добавляем рис и тщательно перемешиваем.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350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8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9281" y="5085184"/>
            <a:ext cx="8499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Добавляем соль, сахар и варим , периодически помешивая пока каша не загустеет.  Посуду  плотно закрываем крышкой с умеренным нагревом на плите для </a:t>
            </a:r>
            <a:r>
              <a:rPr lang="ru-RU" b="1" i="1" dirty="0" err="1" smtClean="0">
                <a:solidFill>
                  <a:srgbClr val="C00000"/>
                </a:solidFill>
              </a:rPr>
              <a:t>упревания</a:t>
            </a:r>
            <a:r>
              <a:rPr lang="ru-RU" b="1" i="1" dirty="0" smtClean="0">
                <a:solidFill>
                  <a:srgbClr val="C00000"/>
                </a:solidFill>
              </a:rPr>
              <a:t> каши до готовности.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266" name="AutoShape 2" descr="image-20-04-26-16-48-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image-20-04-26-16-48-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Детский сад\Downloads\image-20-04-26-16-48-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5"/>
            <a:ext cx="7560840" cy="4339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64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7" y="5448999"/>
            <a:ext cx="7303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Молочная </a:t>
            </a:r>
            <a:r>
              <a:rPr lang="ru-RU" sz="2400" b="1" i="1" dirty="0" smtClean="0">
                <a:solidFill>
                  <a:srgbClr val="C00000"/>
                </a:solidFill>
              </a:rPr>
              <a:t>рисовая  </a:t>
            </a:r>
            <a:r>
              <a:rPr lang="ru-RU" sz="2400" b="1" i="1" dirty="0">
                <a:solidFill>
                  <a:srgbClr val="C00000"/>
                </a:solidFill>
              </a:rPr>
              <a:t>каша готова!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  Подавать кашу со сливочным маслом.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Приятного аппетита!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0000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Завтрак для школьников готов!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Детский сад\Desktop\image-20-04-26-16-48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92018"/>
            <a:ext cx="8064896" cy="4306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465</TotalTime>
  <Words>233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МБОУ «Пятихатская школа имени С.Н.Бирюкова»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Завтрак для школьников готов!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каспероза</cp:lastModifiedBy>
  <cp:revision>46</cp:revision>
  <dcterms:created xsi:type="dcterms:W3CDTF">2021-10-16T06:41:58Z</dcterms:created>
  <dcterms:modified xsi:type="dcterms:W3CDTF">2026-04-20T16:04:04Z</dcterms:modified>
</cp:coreProperties>
</file>